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  <p:sldId id="260" r:id="rId4"/>
    <p:sldId id="264" r:id="rId5"/>
    <p:sldId id="266" r:id="rId6"/>
    <p:sldId id="268" r:id="rId7"/>
    <p:sldId id="274" r:id="rId8"/>
    <p:sldId id="273" r:id="rId9"/>
    <p:sldId id="272" r:id="rId10"/>
    <p:sldId id="271" r:id="rId11"/>
    <p:sldId id="270" r:id="rId12"/>
    <p:sldId id="276" r:id="rId13"/>
    <p:sldId id="278" r:id="rId14"/>
    <p:sldId id="280" r:id="rId15"/>
    <p:sldId id="282" r:id="rId16"/>
    <p:sldId id="284" r:id="rId1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159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1880D-5372-49EF-AA8B-C441123E51CF}" type="datetimeFigureOut">
              <a:rPr lang="pl-PL" smtClean="0"/>
              <a:t>2014-08-20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F0EF0-D2FD-4837-A649-2DF047E32A98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1066800" y="1600200"/>
            <a:ext cx="243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Plant - flower</a:t>
            </a:r>
          </a:p>
        </p:txBody>
      </p:sp>
      <p:sp>
        <p:nvSpPr>
          <p:cNvPr id="13316" name="AutoShape 4"/>
          <p:cNvSpPr>
            <a:spLocks noChangeArrowheads="1"/>
          </p:cNvSpPr>
          <p:nvPr/>
        </p:nvSpPr>
        <p:spPr bwMode="auto">
          <a:xfrm rot="-1291533">
            <a:off x="3200400" y="12954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4648200" y="685800"/>
            <a:ext cx="1143000" cy="100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Pollen</a:t>
            </a:r>
          </a:p>
          <a:p>
            <a:pPr>
              <a:spcBef>
                <a:spcPct val="50000"/>
              </a:spcBef>
            </a:pPr>
            <a:r>
              <a:rPr lang="en-US" dirty="0"/>
              <a:t>Ovules</a:t>
            </a:r>
          </a:p>
        </p:txBody>
      </p:sp>
      <p:sp>
        <p:nvSpPr>
          <p:cNvPr id="13318" name="AutoShape 6"/>
          <p:cNvSpPr>
            <a:spLocks noChangeArrowheads="1"/>
          </p:cNvSpPr>
          <p:nvPr/>
        </p:nvSpPr>
        <p:spPr bwMode="auto">
          <a:xfrm>
            <a:off x="5715000" y="1066800"/>
            <a:ext cx="685800" cy="381000"/>
          </a:xfrm>
          <a:prstGeom prst="rightArrow">
            <a:avLst>
              <a:gd name="adj1" fmla="val 50000"/>
              <a:gd name="adj2" fmla="val 4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6781800" y="914400"/>
            <a:ext cx="152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Pollination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7315200" y="1371600"/>
            <a:ext cx="533400" cy="838200"/>
          </a:xfrm>
          <a:prstGeom prst="downArrow">
            <a:avLst>
              <a:gd name="adj1" fmla="val 50000"/>
              <a:gd name="adj2" fmla="val 3928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6781800" y="2438400"/>
            <a:ext cx="1828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Fertilisation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 rot="971400">
            <a:off x="6781800" y="2971800"/>
            <a:ext cx="609600" cy="838200"/>
          </a:xfrm>
          <a:prstGeom prst="downArrow">
            <a:avLst>
              <a:gd name="adj1" fmla="val 50000"/>
              <a:gd name="adj2" fmla="val 3437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6096000" y="4114800"/>
            <a:ext cx="2362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Seed Formation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4876800" y="4343400"/>
            <a:ext cx="1066800" cy="685800"/>
          </a:xfrm>
          <a:prstGeom prst="leftArrow">
            <a:avLst>
              <a:gd name="adj1" fmla="val 50000"/>
              <a:gd name="adj2" fmla="val 3888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2819400" y="46482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Dispersal</a:t>
            </a:r>
          </a:p>
        </p:txBody>
      </p:sp>
      <p:sp>
        <p:nvSpPr>
          <p:cNvPr id="13326" name="AutoShape 14"/>
          <p:cNvSpPr>
            <a:spLocks noChangeArrowheads="1"/>
          </p:cNvSpPr>
          <p:nvPr/>
        </p:nvSpPr>
        <p:spPr bwMode="auto">
          <a:xfrm rot="-1832272">
            <a:off x="1752600" y="4419600"/>
            <a:ext cx="685800" cy="762000"/>
          </a:xfrm>
          <a:prstGeom prst="upArrow">
            <a:avLst>
              <a:gd name="adj1" fmla="val 50000"/>
              <a:gd name="adj2" fmla="val 2777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685800" y="3810000"/>
            <a:ext cx="2057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Germination</a:t>
            </a:r>
          </a:p>
        </p:txBody>
      </p:sp>
      <p:sp>
        <p:nvSpPr>
          <p:cNvPr id="13328" name="AutoShape 16"/>
          <p:cNvSpPr>
            <a:spLocks noChangeArrowheads="1"/>
          </p:cNvSpPr>
          <p:nvPr/>
        </p:nvSpPr>
        <p:spPr bwMode="auto">
          <a:xfrm>
            <a:off x="1600200" y="2286000"/>
            <a:ext cx="457200" cy="1143000"/>
          </a:xfrm>
          <a:prstGeom prst="upArrow">
            <a:avLst>
              <a:gd name="adj1" fmla="val 50000"/>
              <a:gd name="adj2" fmla="val 6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pl-PL"/>
          </a:p>
        </p:txBody>
      </p:sp>
      <p:sp>
        <p:nvSpPr>
          <p:cNvPr id="13329" name="WordArt 17"/>
          <p:cNvSpPr>
            <a:spLocks noChangeArrowheads="1" noChangeShapeType="1" noTextEdit="1"/>
          </p:cNvSpPr>
          <p:nvPr/>
        </p:nvSpPr>
        <p:spPr bwMode="auto">
          <a:xfrm>
            <a:off x="3038475" y="3100388"/>
            <a:ext cx="3067050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Flower </a:t>
            </a:r>
            <a:r>
              <a:rPr lang="pl-PL" sz="3600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cycle</a:t>
            </a:r>
            <a:endParaRPr lang="pl-PL" sz="3600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solidFill>
                <a:schemeClr val="accent2"/>
              </a:soli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 advClick="0" advTm="3000">
    <p:sndAc>
      <p:stSnd>
        <p:snd r:embed="rId2" name="whoo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4500"/>
                            </p:stCondLst>
                            <p:childTnLst>
                              <p:par>
                                <p:cTn id="8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0"/>
                            </p:stCondLst>
                            <p:childTnLst>
                              <p:par>
                                <p:cTn id="18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2500"/>
                            </p:stCondLst>
                            <p:childTnLst>
                              <p:par>
                                <p:cTn id="31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40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500"/>
                            </p:stCondLst>
                            <p:childTnLst>
                              <p:par>
                                <p:cTn id="38" presetID="7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0" fill="hold"/>
                                        <p:tgtEl>
                                          <p:spTgt spid="13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0"/>
                            </p:stCondLst>
                            <p:childTnLst>
                              <p:par>
                                <p:cTn id="46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8" dur="500"/>
                                        <p:tgtEl>
                                          <p:spTgt spid="13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6000"/>
                            </p:stCondLst>
                            <p:childTnLst>
                              <p:par>
                                <p:cTn id="53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80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6" dur="1" fill="hold"/>
                                        <p:tgtEl>
                                          <p:spTgt spid="1332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autoUpdateAnimBg="0"/>
      <p:bldP spid="13316" grpId="0" animBg="1"/>
      <p:bldP spid="13317" grpId="0" autoUpdateAnimBg="0"/>
      <p:bldP spid="13318" grpId="0" animBg="1"/>
      <p:bldP spid="13319" grpId="0" autoUpdateAnimBg="0"/>
      <p:bldP spid="13320" grpId="0" animBg="1"/>
      <p:bldP spid="13321" grpId="0" autoUpdateAnimBg="0"/>
      <p:bldP spid="13322" grpId="0" animBg="1"/>
      <p:bldP spid="13323" grpId="0" autoUpdateAnimBg="0"/>
      <p:bldP spid="13324" grpId="0" animBg="1"/>
      <p:bldP spid="13325" grpId="0" autoUpdateAnimBg="0"/>
      <p:bldP spid="13326" grpId="0" animBg="1"/>
      <p:bldP spid="13327" grpId="0" autoUpdateAnimBg="0"/>
      <p:bldP spid="13328" grpId="0" animBg="1"/>
      <p:bldP spid="1332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81000" y="762000"/>
            <a:ext cx="8229600" cy="5454650"/>
            <a:chOff x="240" y="480"/>
            <a:chExt cx="5184" cy="3436"/>
          </a:xfrm>
        </p:grpSpPr>
        <p:pic>
          <p:nvPicPr>
            <p:cNvPr id="12291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0" y="480"/>
              <a:ext cx="5184" cy="20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2" name="Text Box 3"/>
            <p:cNvSpPr txBox="1">
              <a:spLocks noChangeArrowheads="1"/>
            </p:cNvSpPr>
            <p:nvPr/>
          </p:nvSpPr>
          <p:spPr bwMode="auto">
            <a:xfrm>
              <a:off x="3696" y="3168"/>
              <a:ext cx="1584" cy="7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/>
                <a:t>These kinds of flower are wind pollinated</a:t>
              </a:r>
            </a:p>
          </p:txBody>
        </p:sp>
        <p:sp>
          <p:nvSpPr>
            <p:cNvPr id="12293" name="AutoShape 4"/>
            <p:cNvSpPr>
              <a:spLocks noChangeArrowheads="1"/>
            </p:cNvSpPr>
            <p:nvPr/>
          </p:nvSpPr>
          <p:spPr bwMode="auto">
            <a:xfrm>
              <a:off x="4368" y="2736"/>
              <a:ext cx="192" cy="384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pl-PL"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2"/>
          <a:srcRect l="39844" t="33333" r="10156" b="16306"/>
          <a:stretch>
            <a:fillRect/>
          </a:stretch>
        </p:blipFill>
        <p:spPr bwMode="auto">
          <a:xfrm>
            <a:off x="990600" y="225425"/>
            <a:ext cx="7467600" cy="564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Text Box 6"/>
          <p:cNvSpPr txBox="1">
            <a:spLocks noChangeArrowheads="1"/>
          </p:cNvSpPr>
          <p:nvPr/>
        </p:nvSpPr>
        <p:spPr bwMode="auto">
          <a:xfrm>
            <a:off x="990600" y="533400"/>
            <a:ext cx="74676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solidFill>
                  <a:schemeClr val="accent2"/>
                </a:solidFill>
              </a:rPr>
              <a:t>Flowers come in many shapes, colours and sizes. They are usually specially adapted to particular types of pollination.</a:t>
            </a: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500"/>
                            </p:stCondLst>
                            <p:childTnLst>
                              <p:par>
                                <p:cTn id="9" presetID="2" presetClass="entr" presetSubtype="8" fill="hold" grpId="0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pollination"/>
          <p:cNvPicPr>
            <a:picLocks noChangeAspect="1" noChangeArrowheads="1"/>
          </p:cNvPicPr>
          <p:nvPr/>
        </p:nvPicPr>
        <p:blipFill>
          <a:blip r:embed="rId2"/>
          <a:srcRect l="11084" t="5130" r="5287" b="9138"/>
          <a:stretch>
            <a:fillRect/>
          </a:stretch>
        </p:blipFill>
        <p:spPr bwMode="auto">
          <a:xfrm>
            <a:off x="2514600" y="0"/>
            <a:ext cx="4419600" cy="655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 b="20169"/>
          <a:stretch>
            <a:fillRect/>
          </a:stretch>
        </p:blipFill>
        <p:spPr bwMode="auto">
          <a:xfrm>
            <a:off x="0" y="2024063"/>
            <a:ext cx="8915400" cy="376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1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/>
          <a:srcRect b="10905"/>
          <a:stretch>
            <a:fillRect/>
          </a:stretch>
        </p:blipFill>
        <p:spPr bwMode="auto">
          <a:xfrm>
            <a:off x="152400" y="796925"/>
            <a:ext cx="8763000" cy="491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4" descr="seed dispersal"/>
          <p:cNvPicPr>
            <a:picLocks noChangeAspect="1" noChangeArrowheads="1"/>
          </p:cNvPicPr>
          <p:nvPr/>
        </p:nvPicPr>
        <p:blipFill>
          <a:blip r:embed="rId2"/>
          <a:srcRect l="11084" t="5130" r="8171" b="11131"/>
          <a:stretch>
            <a:fillRect/>
          </a:stretch>
        </p:blipFill>
        <p:spPr bwMode="auto">
          <a:xfrm>
            <a:off x="2514600" y="0"/>
            <a:ext cx="42672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4" descr="life cycle plants"/>
          <p:cNvPicPr>
            <a:picLocks noChangeAspect="1" noChangeArrowheads="1"/>
          </p:cNvPicPr>
          <p:nvPr/>
        </p:nvPicPr>
        <p:blipFill>
          <a:blip r:embed="rId2"/>
          <a:srcRect l="8200" t="5130" r="3845" b="11131"/>
          <a:stretch>
            <a:fillRect/>
          </a:stretch>
        </p:blipFill>
        <p:spPr bwMode="auto">
          <a:xfrm>
            <a:off x="2362200" y="0"/>
            <a:ext cx="49799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parts of plants"/>
          <p:cNvPicPr>
            <a:picLocks noChangeAspect="1" noChangeArrowheads="1"/>
          </p:cNvPicPr>
          <p:nvPr/>
        </p:nvPicPr>
        <p:blipFill>
          <a:blip r:embed="rId2"/>
          <a:srcRect l="6760" t="7124" r="8171" b="9137"/>
          <a:stretch>
            <a:fillRect/>
          </a:stretch>
        </p:blipFill>
        <p:spPr bwMode="auto">
          <a:xfrm>
            <a:off x="2286000" y="152400"/>
            <a:ext cx="4495800" cy="640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4" descr="plants"/>
          <p:cNvPicPr>
            <a:picLocks noChangeAspect="1" noChangeArrowheads="1"/>
          </p:cNvPicPr>
          <p:nvPr/>
        </p:nvPicPr>
        <p:blipFill>
          <a:blip r:embed="rId2"/>
          <a:srcRect l="8200" t="5130" r="3845" b="8141"/>
          <a:stretch>
            <a:fillRect/>
          </a:stretch>
        </p:blipFill>
        <p:spPr bwMode="auto">
          <a:xfrm>
            <a:off x="2201863" y="0"/>
            <a:ext cx="480853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 b="11775"/>
          <a:stretch>
            <a:fillRect/>
          </a:stretch>
        </p:blipFill>
        <p:spPr bwMode="auto">
          <a:xfrm>
            <a:off x="80963" y="1676400"/>
            <a:ext cx="9063037" cy="3760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2362200" y="533400"/>
            <a:ext cx="463867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pl-PL" sz="36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Parts</a:t>
            </a:r>
            <a:r>
              <a:rPr lang="pl-PL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solidFill>
                  <a:schemeClr val="accent2"/>
                </a:soli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rial Black"/>
              </a:rPr>
              <a:t> of the flower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4" descr="parts of flower"/>
          <p:cNvPicPr>
            <a:picLocks noChangeAspect="1" noChangeArrowheads="1"/>
          </p:cNvPicPr>
          <p:nvPr/>
        </p:nvPicPr>
        <p:blipFill>
          <a:blip r:embed="rId2"/>
          <a:srcRect l="6758" t="5130" r="6729" b="10135"/>
          <a:stretch>
            <a:fillRect/>
          </a:stretch>
        </p:blipFill>
        <p:spPr bwMode="auto">
          <a:xfrm>
            <a:off x="2017713" y="0"/>
            <a:ext cx="48402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2"/>
          <a:srcRect l="16063" t="3575" r="50447" b="26707"/>
          <a:stretch>
            <a:fillRect/>
          </a:stretch>
        </p:blipFill>
        <p:spPr bwMode="auto">
          <a:xfrm>
            <a:off x="3857620" y="0"/>
            <a:ext cx="30353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381000" y="533400"/>
            <a:ext cx="21336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corolla is made of the petals – they attract pollinators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1219200" y="2819400"/>
            <a:ext cx="2438400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stamens are the male part of the flower – they are made of the anther and the filament. The anther makes the pollen.</a:t>
            </a:r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2"/>
          <a:srcRect l="38623" t="17876" r="52129" b="23134"/>
          <a:stretch>
            <a:fillRect/>
          </a:stretch>
        </p:blipFill>
        <p:spPr bwMode="auto">
          <a:xfrm>
            <a:off x="304800" y="2971800"/>
            <a:ext cx="8382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4495800" y="3505200"/>
            <a:ext cx="2819400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/>
              <a:t>The carpel is the female part and made of the stigma, style and ovary. In the ovary are ovules which have the female egg cell.</a:t>
            </a:r>
          </a:p>
        </p:txBody>
      </p:sp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2"/>
          <a:srcRect l="43668" t="12512" r="45403" b="10620"/>
          <a:stretch>
            <a:fillRect/>
          </a:stretch>
        </p:blipFill>
        <p:spPr bwMode="auto">
          <a:xfrm>
            <a:off x="7391400" y="2362200"/>
            <a:ext cx="990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4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6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autoUpdateAnimBg="0"/>
      <p:bldP spid="14339" grpId="0" autoUpdateAnimBg="0"/>
      <p:bldP spid="1434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 b="8763"/>
          <a:stretch>
            <a:fillRect/>
          </a:stretch>
        </p:blipFill>
        <p:spPr bwMode="auto">
          <a:xfrm>
            <a:off x="304800" y="471488"/>
            <a:ext cx="8382000" cy="5694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9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" y="152400"/>
            <a:ext cx="5181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3"/>
          <p:cNvSpPr>
            <a:spLocks noChangeArrowheads="1"/>
          </p:cNvSpPr>
          <p:nvPr/>
        </p:nvSpPr>
        <p:spPr bwMode="auto">
          <a:xfrm>
            <a:off x="4876800" y="0"/>
            <a:ext cx="3657600" cy="3177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2"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Arial" charset="0"/>
              </a:rPr>
              <a:t>Australian Honey Possum</a:t>
            </a:r>
            <a:endParaRPr lang="en-US" dirty="0">
              <a:solidFill>
                <a:schemeClr val="accent2"/>
              </a:solidFill>
            </a:endParaRPr>
          </a:p>
          <a:p>
            <a:pPr lvl="2">
              <a:spcBef>
                <a:spcPct val="50000"/>
              </a:spcBef>
              <a:spcAft>
                <a:spcPts val="250"/>
              </a:spcAft>
            </a:pPr>
            <a:r>
              <a:rPr lang="en-US" dirty="0">
                <a:latin typeface="Arial" charset="0"/>
              </a:rPr>
              <a:t>The Australian honey possum is one of the only mammal species, other than bats, known to eat nectar and pollen as the mainstay of its diet. </a:t>
            </a:r>
            <a:endParaRPr lang="en-US" dirty="0"/>
          </a:p>
          <a:p>
            <a:pPr lvl="2">
              <a:spcBef>
                <a:spcPct val="50000"/>
              </a:spcBef>
              <a:spcAft>
                <a:spcPts val="250"/>
              </a:spcAft>
            </a:pPr>
            <a:endParaRPr 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ext Box 2"/>
          <p:cNvSpPr txBox="1">
            <a:spLocks noChangeArrowheads="1"/>
          </p:cNvSpPr>
          <p:nvPr/>
        </p:nvSpPr>
        <p:spPr bwMode="auto">
          <a:xfrm>
            <a:off x="288925" y="269875"/>
            <a:ext cx="3673475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There are two types of pollination. </a:t>
            </a:r>
          </a:p>
          <a:p>
            <a:r>
              <a:rPr lang="en-US" b="1">
                <a:solidFill>
                  <a:schemeClr val="accent2"/>
                </a:solidFill>
                <a:latin typeface="Tahoma" pitchFamily="34" charset="0"/>
              </a:rPr>
              <a:t>Cross pollination</a:t>
            </a:r>
            <a:r>
              <a:rPr lang="en-US"/>
              <a:t> – when pollen goes from one plant to another of the same type. This kind of pollination results in stronger plants.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2514600" y="3429000"/>
            <a:ext cx="3733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dirty="0"/>
              <a:t>The other type of pollination is </a:t>
            </a:r>
            <a:r>
              <a:rPr lang="en-US" b="1" dirty="0">
                <a:solidFill>
                  <a:schemeClr val="accent2"/>
                </a:solidFill>
                <a:latin typeface="Tahoma" pitchFamily="34" charset="0"/>
              </a:rPr>
              <a:t>self pollination </a:t>
            </a:r>
            <a:r>
              <a:rPr lang="en-US" dirty="0"/>
              <a:t>where the pollen goes from the anther to the stigma of the same plant. This can result in a genetically weaker plant</a:t>
            </a:r>
            <a:endParaRPr lang="en-US" b="1" dirty="0">
              <a:solidFill>
                <a:schemeClr val="accent1"/>
              </a:solidFill>
              <a:latin typeface="Tahoma" pitchFamily="34" charset="0"/>
            </a:endParaRPr>
          </a:p>
        </p:txBody>
      </p:sp>
      <p:sp>
        <p:nvSpPr>
          <p:cNvPr id="15364" name="Text Box 4"/>
          <p:cNvSpPr txBox="1">
            <a:spLocks noChangeArrowheads="1"/>
          </p:cNvSpPr>
          <p:nvPr/>
        </p:nvSpPr>
        <p:spPr bwMode="auto">
          <a:xfrm>
            <a:off x="4267200" y="457200"/>
            <a:ext cx="4343400" cy="191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>
                <a:solidFill>
                  <a:srgbClr val="CC0099"/>
                </a:solidFill>
                <a:latin typeface="Comic Sans MS" pitchFamily="66" charset="0"/>
              </a:rPr>
              <a:t>Pollination is the transfer of </a:t>
            </a:r>
            <a:r>
              <a:rPr lang="en-US" b="1">
                <a:solidFill>
                  <a:srgbClr val="CC0000"/>
                </a:solidFill>
                <a:latin typeface="Comic Sans MS" pitchFamily="66" charset="0"/>
              </a:rPr>
              <a:t>pollen</a:t>
            </a:r>
            <a:r>
              <a:rPr lang="en-US" b="1">
                <a:solidFill>
                  <a:srgbClr val="00FFCC"/>
                </a:solidFill>
                <a:latin typeface="Comic Sans MS" pitchFamily="66" charset="0"/>
              </a:rPr>
              <a:t> </a:t>
            </a:r>
            <a:r>
              <a:rPr lang="en-US" b="1">
                <a:solidFill>
                  <a:srgbClr val="CC0099"/>
                </a:solidFill>
                <a:latin typeface="Comic Sans MS" pitchFamily="66" charset="0"/>
              </a:rPr>
              <a:t>from the </a:t>
            </a:r>
            <a:r>
              <a:rPr lang="en-US" b="1">
                <a:solidFill>
                  <a:srgbClr val="CC0000"/>
                </a:solidFill>
                <a:latin typeface="Comic Sans MS" pitchFamily="66" charset="0"/>
              </a:rPr>
              <a:t>anther</a:t>
            </a:r>
            <a:r>
              <a:rPr lang="en-US" b="1">
                <a:solidFill>
                  <a:srgbClr val="CC0099"/>
                </a:solidFill>
                <a:latin typeface="Comic Sans MS" pitchFamily="66" charset="0"/>
              </a:rPr>
              <a:t> to the sticky </a:t>
            </a:r>
            <a:r>
              <a:rPr lang="en-US" b="1">
                <a:solidFill>
                  <a:srgbClr val="CC0000"/>
                </a:solidFill>
                <a:latin typeface="Comic Sans MS" pitchFamily="66" charset="0"/>
              </a:rPr>
              <a:t>stigma</a:t>
            </a:r>
            <a:r>
              <a:rPr lang="en-US" b="1">
                <a:solidFill>
                  <a:srgbClr val="CC0099"/>
                </a:solidFill>
                <a:latin typeface="Comic Sans MS" pitchFamily="66" charset="0"/>
              </a:rPr>
              <a:t> by wind, animals/insects or water.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3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3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utoUpdateAnimBg="0"/>
      <p:bldP spid="15363" grpId="0" autoUpdateAnimBg="0"/>
      <p:bldP spid="15364" grpId="0" autoUpdateAnimBg="0"/>
    </p:bld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225</Words>
  <Application>Microsoft Office PowerPoint</Application>
  <PresentationFormat>Pokaz na ekranie (4:3)</PresentationFormat>
  <Paragraphs>21</Paragraphs>
  <Slides>16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16</vt:i4>
      </vt:variant>
    </vt:vector>
  </HeadingPairs>
  <TitlesOfParts>
    <vt:vector size="17" baseType="lpstr"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Slajd 1</dc:title>
  <dc:creator>Beata</dc:creator>
  <cp:lastModifiedBy>oskar jaskiewicz</cp:lastModifiedBy>
  <cp:revision>5</cp:revision>
  <dcterms:created xsi:type="dcterms:W3CDTF">2014-07-04T12:52:37Z</dcterms:created>
  <dcterms:modified xsi:type="dcterms:W3CDTF">2014-08-20T06:34:27Z</dcterms:modified>
</cp:coreProperties>
</file>